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70" r:id="rId10"/>
    <p:sldId id="262" r:id="rId11"/>
    <p:sldId id="267" r:id="rId12"/>
    <p:sldId id="268" r:id="rId13"/>
    <p:sldId id="274" r:id="rId14"/>
    <p:sldId id="272" r:id="rId15"/>
    <p:sldId id="273" r:id="rId16"/>
    <p:sldId id="276" r:id="rId17"/>
    <p:sldId id="275" r:id="rId18"/>
    <p:sldId id="277" r:id="rId19"/>
    <p:sldId id="271" r:id="rId2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D60093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46" autoAdjust="0"/>
  </p:normalViewPr>
  <p:slideViewPr>
    <p:cSldViewPr>
      <p:cViewPr varScale="1">
        <p:scale>
          <a:sx n="111" d="100"/>
          <a:sy n="111" d="100"/>
        </p:scale>
        <p:origin x="-9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E5273E-F0C9-4544-B665-6C111B68B9DB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95E88A-87DE-4D2A-95B8-A1AE44D16F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i="1" smtClean="0"/>
              <a:t>Incontro 14 maggio 2014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8DACBD-5A2A-40BE-96F6-6F477FA55C97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1687-DDB6-49F0-9038-4CB6A4354D7D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0DCF-2D48-4B3C-8516-0A6C0D0093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96D80-2E9A-41D7-8380-9D8821BA5B43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65098-0453-4872-9060-9F606B9169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3A06-CE6F-47B4-81E6-1054BC5AD759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636F-E682-48B4-BC1D-EB29E3540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21E9-41B0-42F4-889B-51123DE5EC44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A09ED-972F-411E-B636-3029A964D3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59A2-2F17-4972-9640-FBB5AE3263F4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C312-F05E-4FBD-8B91-BA25D1593A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59439-D361-47E0-A390-E8FF27C7CD4D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11CD-8C4B-42CA-8D34-831450FB70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C8F2-CFF4-4667-8A15-1BB98E235789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0E68-8143-4D82-966D-29D4CC8DC2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254C4-40A4-4D6B-8C54-205F25B86D62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BB05B-4A33-4C37-837E-7C7C7EEC3D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5D757-5E25-42DA-BB6E-3C4BC6697AC4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AC0E2-144F-46E4-A315-8CF714AE30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1221-8E8E-4811-A598-0DA8DB2F20E2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0A3C3-7BE8-459B-9804-D10F42C072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BCC5D-4F7F-4B61-A38E-CEA10BA3782F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839CC-31BD-4D6B-AFFF-E92CC7A416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41EB1-3E11-4172-BDD3-9D2A902BB0FC}" type="datetimeFigureOut">
              <a:rPr lang="it-IT"/>
              <a:pPr>
                <a:defRPr/>
              </a:pPr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D32A0B-069D-4D7F-93C8-616E5301D0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750" y="1341438"/>
            <a:ext cx="7772400" cy="2232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Donne e Uomini percorsi </a:t>
            </a: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condivisi</a:t>
            </a:r>
            <a:endParaRPr lang="it-IT" sz="4800" dirty="0">
              <a:solidFill>
                <a:srgbClr val="D60093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11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concetto di genere: definizione, sviluppo storico e sua applicazione nella comprensione del fenomeno della </a:t>
            </a:r>
            <a:r>
              <a:rPr lang="it-IT" sz="1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violenza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5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5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8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Incontro 14 maggio 2014</a:t>
            </a:r>
            <a:endParaRPr lang="it-IT" sz="8000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>
              <a:buFont typeface="Arial" charset="0"/>
              <a:buNone/>
            </a:pP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In sintesi, il genere costituisce una lente a grana fine attraverso la quale è possibile guardare alle trasformazioni di carattere sociale, economico e culturale, mettendo in luce il ruolo che, al loro interno, giocano le relazioni fra uomini e donne (Bimbi, 2003; Butler, 2004/2006; Griffin e Braidotti, 2002).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Adottare </a:t>
            </a:r>
            <a:r>
              <a:rPr lang="it-IT" sz="35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una prospettiva di genere significa, 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dunque, in </a:t>
            </a:r>
            <a:r>
              <a:rPr lang="it-IT" sz="35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chiave strettamente sociologica, mettere a fuoco i modi e le forme attraverso le quali le relazioni di potere fra i due sessi si definiscono e si trasformano nel corso del tempo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dentro le istituzioni, </a:t>
            </a:r>
            <a:r>
              <a:rPr lang="it-IT" sz="35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nella vita 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quotidiana.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it-IT" sz="35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rapporto fra le donne e la </a:t>
            </a:r>
            <a:r>
              <a:rPr lang="it-IT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violenza maschile </a:t>
            </a:r>
            <a:r>
              <a:rPr lang="it-IT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porta esplicitamente l’impronta di questi rapporti di potere. </a:t>
            </a:r>
          </a:p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endParaRPr lang="it-IT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  <a:endParaRPr lang="it-IT" sz="4800" dirty="0">
              <a:solidFill>
                <a:srgbClr val="D60093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z="3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it-IT" sz="3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0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 prospettiva di genere può dunque risultare fondamentale per capire il modo in cui l’appartenenza sessuale e la differenza tra i sessi vengono socialmente costruite ed utilizzate come forme di spiegazione e legittimazione dei fenomeni sociali (Leccardi, Jedlowski, 2003).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it-IT" smtClean="0"/>
              <a:t>	</a:t>
            </a:r>
          </a:p>
          <a:p>
            <a:pPr algn="just">
              <a:buFont typeface="Arial" charset="0"/>
              <a:buNone/>
            </a:pPr>
            <a:r>
              <a:rPr lang="it-IT" sz="3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0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Bisogna sottolineare come la presenza delle donne all’interno di più universi sociali e simbolici, dal lavoro per il mercato alla famiglia, comporti oggi un aumento di complessità delle identità femminili, che sempre meno possono essere ricondotte unicamente al modello “moglie-madre” (Saraceno, 1988).</a:t>
            </a:r>
          </a:p>
          <a:p>
            <a:pPr>
              <a:buFont typeface="Arial" charset="0"/>
              <a:buNone/>
            </a:pPr>
            <a:endParaRPr lang="it-IT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Tema dell’identità di genere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 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3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9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questa espressione si intende la percezione sessuata di sé e del proprio comportamento, acquisita attraverso l’esperienza personale e collettiva, che rende gli individui capaci di relazionarsi agli altri.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it-IT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Identità di genere</a:t>
            </a:r>
          </a:p>
          <a:p>
            <a:pPr algn="just">
              <a:buFont typeface="Arial" charset="0"/>
              <a:buNone/>
            </a:pPr>
            <a:endParaRPr lang="it-IT" sz="4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it-IT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Fattori biologici e dimensioni sociali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Identità di genere</a:t>
            </a:r>
            <a:endParaRPr lang="it-IT" sz="3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Secondo </a:t>
            </a:r>
            <a:r>
              <a:rPr lang="it-IT" sz="3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Butler</a:t>
            </a: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(2006), l’identità non è una condizione statica, ma è essa stessa azione. L’identità è una “pratica” in cui il soggetto non preesiste a ciò che fa, ma si costituisce nel suo fare, assieme agli altri che gli forniscono gli strumenti e le istruzioni.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5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600" dirty="0" smtClean="0"/>
              <a:t>	</a:t>
            </a:r>
            <a:r>
              <a:rPr lang="it-IT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Identità di genere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 questione delle identità di genere e dei loro processi di trasformazione: la diversa velocità dei processi di mutamento delle identità di genere di uomini e di donne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3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Anche il concetto di genere ha carattere dinamico, in quanto dimensione sociale è interno ai processi di mutamento storico-sociali. Muta nel tempo e nello spazio. </a:t>
            </a: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La prospettiva di genere</a:t>
            </a:r>
            <a:endParaRPr lang="it-IT" smtClean="0"/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Diseguaglianze di genere si riducono nelle dimensioni normative, ma non nelle pratiche</a:t>
            </a:r>
          </a:p>
          <a:p>
            <a:pPr>
              <a:buFont typeface="Arial" charset="0"/>
              <a:buNone/>
            </a:pPr>
            <a:endParaRPr lang="it-IT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Stendere un nuovo contratto di genere, adeguato ai nostri tempi</a:t>
            </a:r>
          </a:p>
          <a:p>
            <a:pPr>
              <a:buFont typeface="Arial" charset="0"/>
              <a:buNone/>
            </a:pPr>
            <a:endParaRPr lang="it-IT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Pensare politicamente alle questioni culturali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Sex-gender</a:t>
            </a:r>
            <a:r>
              <a:rPr lang="it-IT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system 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Rubin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G., 1975)</a:t>
            </a:r>
          </a:p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l’insieme dei processi, delle modalità di comportamento, delle costruzioni simboliche e delle forme di adattamento attraverso le quali ogni società trasforma la sessualità biologica in prodotto dell’attività umana, organizzando non solo la divisione dei compiti fra gli uomini e le donne, ma anche costruendo le rispettive sfere di vita</a:t>
            </a:r>
            <a:endParaRPr lang="it-IT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i="1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>
              <a:solidFill>
                <a:srgbClr val="80008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In particolare, il genere va inteso come quella dimensione di carattere relazionale che rinvia alle costruzioni congiunte del maschile e del femminile nella sfera sociale e culturale e, in parallelo, alle disparità di accesso - legittimate da quelle costruzioni - alle risorse materiali, sociali e simboliche da parte di uomini e donne</a:t>
            </a:r>
          </a:p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(Piccone Stella e Saraceno, 1996; Bimbi, 2003).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Detto altrimenti, la capacità di comprendere che la realtà sociale è sessuata, che esprime e sottintende continuamente costruzioni sociali del maschile e del femminile e forme sessuate di rappresentazione e percezione del mondo (</a:t>
            </a:r>
            <a:r>
              <a:rPr lang="it-IT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Connell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2002/2006) da al nostro sguardo la possibilità di estendersi e di arricchirsi (</a:t>
            </a:r>
            <a:r>
              <a:rPr lang="it-IT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Kimmel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2000)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Potenzialità del concetto</a:t>
            </a:r>
            <a:endParaRPr lang="it-IT" u="sng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differenza di quello di “condizione femminile”, esso non si limita a segnalare un’esperienza di subordinazione o di oppressione delle donne rispetto agli e dagli uomini, ma pone in modo radicale la questione della costruzione dell’appartenenza di sesso </a:t>
            </a:r>
            <a:r>
              <a:rPr lang="it-IT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 chiave relazionale;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 pone quale principio organizzativo delle </a:t>
            </a:r>
            <a:r>
              <a:rPr lang="it-IT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strutture sociali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che prefigura per donne e uomini disparità di accesso alle risorse materiali, sociali e culturali (Bimbi, 2003; Piccone Stella e Saraceno, 1996);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Può essere considerato come base di </a:t>
            </a:r>
            <a:r>
              <a:rPr lang="it-IT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valori normativi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che definiscono traiettorie sociali costruite sulla appartenenza di sesso (relazione con i ruoli sessuali).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  <a:endParaRPr lang="it-IT" sz="4800" dirty="0">
              <a:solidFill>
                <a:srgbClr val="D60093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rgbClr val="D60093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Ruoli sessuali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it-IT" sz="2400" dirty="0" smtClean="0">
              <a:solidFill>
                <a:srgbClr val="0000CC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l’insieme </a:t>
            </a:r>
            <a:r>
              <a:rPr lang="it-IT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 comportamenti, doveri e aspettative connesso alla condizione maschile e femminile, dunque 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quelle dimensioni </a:t>
            </a:r>
            <a:r>
              <a:rPr lang="it-IT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socialmente </a:t>
            </a:r>
            <a:r>
              <a:rPr lang="it-IT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normate</a:t>
            </a:r>
            <a:r>
              <a:rPr lang="it-IT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e fra loro interconnesse, attraverso le quali funziona e si struttura l’organizzazione sociale delle appartenenze di sesso 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Nedelmann</a:t>
            </a: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1997).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>
              <a:solidFill>
                <a:srgbClr val="0000CC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 </a:t>
            </a:r>
            <a:endParaRPr lang="it-IT" sz="2400" dirty="0">
              <a:solidFill>
                <a:srgbClr val="0000CC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it-IT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L’attenzione per il genere non rimanda dunque semplicemente all’interesse per le modalità attraverso le quali “si diventa donne e uomini”, ma anche all’analisi di come i modelli e i rapporti di genere informano le modalità di organizzazione sociale, attraversando e specificando le forme di differenziazione e disuguaglianza, e i meccanismi di riproduzione sociali, legati, ad esempio, ai ruoli.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rgbClr val="D60093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 prospettiva di genere</a:t>
            </a:r>
            <a:endParaRPr lang="it-IT" sz="4800" dirty="0">
              <a:solidFill>
                <a:srgbClr val="D60093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In questo senso, il genere può essere considerato il primo terreno all’interno del quale il potere si manifesta (Scott, 1988).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Il saggio di Scott ha quale scopo quello di analizzare come si sia costruito il sapere sulla differenza sessuale e attraverso quali modi si stabiliscano specifiche relazioni di potere e di subordinazione fra uomini e donne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it-IT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9264</TotalTime>
  <Words>872</Words>
  <Application>Microsoft Office PowerPoint</Application>
  <PresentationFormat>Presentazione su schermo (4:3)</PresentationFormat>
  <Paragraphs>93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Calibri</vt:lpstr>
      <vt:lpstr>Arial</vt:lpstr>
      <vt:lpstr>Times New Roman</vt:lpstr>
      <vt:lpstr>Tema di Office</vt:lpstr>
      <vt:lpstr>Donne e Uomini percorsi  condivisi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  <vt:lpstr>La prospettiva di genere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prospettiva di genere</dc:title>
  <dc:creator>Miriam Perego</dc:creator>
  <cp:lastModifiedBy>l.peraboni</cp:lastModifiedBy>
  <cp:revision>67</cp:revision>
  <dcterms:created xsi:type="dcterms:W3CDTF">2014-05-06T09:13:40Z</dcterms:created>
  <dcterms:modified xsi:type="dcterms:W3CDTF">2014-05-15T08:56:03Z</dcterms:modified>
</cp:coreProperties>
</file>